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74" r:id="rId17"/>
    <p:sldId id="275" r:id="rId18"/>
    <p:sldId id="271" r:id="rId19"/>
    <p:sldId id="272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7797" autoAdjust="0"/>
  </p:normalViewPr>
  <p:slideViewPr>
    <p:cSldViewPr>
      <p:cViewPr>
        <p:scale>
          <a:sx n="53" d="100"/>
          <a:sy n="53" d="100"/>
        </p:scale>
        <p:origin x="-1824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86F5C-23F7-441C-83B9-F4AD6E6EB4BF}" type="datetimeFigureOut">
              <a:rPr lang="en-US" smtClean="0"/>
              <a:pPr/>
              <a:t>6/1/2013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985CE-CFD9-4BED-90F9-EA9631F307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119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7120" y="2590800"/>
            <a:ext cx="170688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34000"/>
            <a:ext cx="8229600" cy="8382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019800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 userDrawn="1"/>
        </p:nvSpPr>
        <p:spPr bwMode="auto">
          <a:xfrm>
            <a:off x="152400" y="152401"/>
            <a:ext cx="8839200" cy="6553200"/>
          </a:xfrm>
          <a:prstGeom prst="roundRect">
            <a:avLst>
              <a:gd name="adj" fmla="val 3505"/>
            </a:avLst>
          </a:prstGeom>
          <a:solidFill>
            <a:srgbClr val="FFFFFF"/>
          </a:solidFill>
          <a:ln w="82550">
            <a:pattFill prst="weave">
              <a:fgClr>
                <a:srgbClr val="9BBB59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6" name="Picture 5" descr="C:\Documents and Settings\VIXIV\Desktop\Picture1.jpg"/>
          <p:cNvPicPr/>
          <p:nvPr userDrawn="1"/>
        </p:nvPicPr>
        <p:blipFill>
          <a:blip r:embed="rId2" cstate="print"/>
          <a:srcRect t="80814" r="81691"/>
          <a:stretch>
            <a:fillRect/>
          </a:stretch>
        </p:blipFill>
        <p:spPr bwMode="auto">
          <a:xfrm>
            <a:off x="0" y="5562600"/>
            <a:ext cx="1676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liam_ball_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7" name="Picture 6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9" name="Picture 8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5" name="Picture 4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liam_ball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5424435"/>
            <a:ext cx="1219200" cy="143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tmap_128.bmp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782" t="19157" r="10805" b="10200"/>
          <a:stretch>
            <a:fillRect/>
          </a:stretch>
        </p:blipFill>
        <p:spPr>
          <a:xfrm>
            <a:off x="1524000" y="1447800"/>
            <a:ext cx="6096000" cy="4495800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6" name="Picture 4" descr="liam_ball_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7225" y="5838825"/>
            <a:ext cx="8667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76400" y="1828800"/>
            <a:ext cx="5715000" cy="3733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6019800"/>
            <a:ext cx="57515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liam_ball_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199" y="5603629"/>
            <a:ext cx="1066801" cy="125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 cstate="print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524000"/>
            <a:ext cx="8382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		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" y="5257800"/>
            <a:ext cx="8839200" cy="132343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dirty="0" smtClean="0">
                <a:solidFill>
                  <a:schemeClr val="tx2"/>
                </a:solidFill>
              </a:rPr>
              <a:t>GAME </a:t>
            </a:r>
            <a:r>
              <a:rPr lang="en-US" sz="8000" dirty="0" smtClean="0">
                <a:solidFill>
                  <a:schemeClr val="tx2"/>
                </a:solidFill>
              </a:rPr>
              <a:t>CARO</a:t>
            </a:r>
            <a:endParaRPr lang="en-US" sz="80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thắng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/>
              <a:t>: Human is winner</a:t>
            </a:r>
            <a:r>
              <a:rPr lang="en-US" dirty="0" smtClean="0"/>
              <a:t>!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19400" y="3124200"/>
            <a:ext cx="3581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2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thắng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báo:</a:t>
            </a:r>
            <a:r>
              <a:rPr lang="en-US" dirty="0" err="1"/>
              <a:t>Computer</a:t>
            </a:r>
            <a:r>
              <a:rPr lang="en-US" dirty="0"/>
              <a:t> is winner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95600" y="2814637"/>
            <a:ext cx="3581400" cy="221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kín</a:t>
            </a:r>
            <a:r>
              <a:rPr lang="en-US" dirty="0" smtClean="0"/>
              <a:t> </a:t>
            </a:r>
            <a:r>
              <a:rPr lang="en-US" dirty="0" err="1" smtClean="0"/>
              <a:t>hết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2 </a:t>
            </a:r>
            <a:r>
              <a:rPr lang="en-US" dirty="0" err="1" smtClean="0"/>
              <a:t>đều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thắng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rơi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trạng</a:t>
            </a:r>
            <a:r>
              <a:rPr lang="en-US" dirty="0" smtClean="0"/>
              <a:t> </a:t>
            </a:r>
            <a:r>
              <a:rPr lang="en-US" dirty="0" err="1" smtClean="0"/>
              <a:t>thái</a:t>
            </a:r>
            <a:r>
              <a:rPr lang="en-US" dirty="0" smtClean="0"/>
              <a:t> </a:t>
            </a:r>
            <a:r>
              <a:rPr lang="en-US" dirty="0" err="1" smtClean="0"/>
              <a:t>hòa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: </a:t>
            </a:r>
            <a:r>
              <a:rPr lang="en-US" dirty="0"/>
              <a:t>Game is </a:t>
            </a:r>
            <a:r>
              <a:rPr lang="en-US" dirty="0" smtClean="0"/>
              <a:t>draw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438400" y="3421038"/>
            <a:ext cx="3733800" cy="206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/>
            <a:r>
              <a:rPr lang="en-US" sz="3200" dirty="0" err="1"/>
              <a:t>Khi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1 </a:t>
            </a:r>
            <a:r>
              <a:rPr lang="en-US" sz="3200" dirty="0" err="1"/>
              <a:t>người</a:t>
            </a:r>
            <a:r>
              <a:rPr lang="en-US" sz="3200" dirty="0"/>
              <a:t> </a:t>
            </a:r>
            <a:r>
              <a:rPr lang="en-US" sz="3200" dirty="0" err="1"/>
              <a:t>thắng</a:t>
            </a:r>
            <a:r>
              <a:rPr lang="en-US" sz="3200" dirty="0"/>
              <a:t> </a:t>
            </a:r>
            <a:r>
              <a:rPr lang="en-US" sz="3200" dirty="0" err="1"/>
              <a:t>hoặc</a:t>
            </a:r>
            <a:r>
              <a:rPr lang="en-US" sz="3200" dirty="0"/>
              <a:t> </a:t>
            </a:r>
            <a:r>
              <a:rPr lang="en-US" sz="3200" dirty="0" err="1"/>
              <a:t>đang</a:t>
            </a:r>
            <a:r>
              <a:rPr lang="en-US" sz="3200" dirty="0"/>
              <a:t> </a:t>
            </a:r>
            <a:r>
              <a:rPr lang="en-US" sz="3200" dirty="0" err="1"/>
              <a:t>chơi</a:t>
            </a:r>
            <a:r>
              <a:rPr lang="en-US" sz="3200" dirty="0"/>
              <a:t> </a:t>
            </a:r>
            <a:r>
              <a:rPr lang="en-US" sz="3200" dirty="0" err="1" smtClean="0"/>
              <a:t>giữa</a:t>
            </a:r>
            <a:r>
              <a:rPr lang="en-US" sz="3200" dirty="0" smtClean="0"/>
              <a:t> </a:t>
            </a:r>
            <a:r>
              <a:rPr lang="en-US" sz="3200" dirty="0" err="1" smtClean="0"/>
              <a:t>ván</a:t>
            </a:r>
            <a:r>
              <a:rPr lang="en-US" sz="3200" dirty="0" smtClean="0"/>
              <a:t> </a:t>
            </a:r>
            <a:r>
              <a:rPr lang="en-US" sz="3200" dirty="0" err="1"/>
              <a:t>mình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endParaRPr lang="en-US" sz="3200" dirty="0" smtClean="0"/>
          </a:p>
          <a:p>
            <a:pPr marL="800100" lvl="4" indent="-342900"/>
            <a:r>
              <a:rPr lang="en-US" sz="3200" dirty="0" smtClean="0"/>
              <a:t>new </a:t>
            </a:r>
            <a:r>
              <a:rPr lang="en-US" sz="3200" dirty="0" err="1"/>
              <a:t>ra</a:t>
            </a:r>
            <a:r>
              <a:rPr lang="en-US" sz="3200" dirty="0"/>
              <a:t> </a:t>
            </a:r>
            <a:r>
              <a:rPr lang="en-US" sz="3200" dirty="0" err="1"/>
              <a:t>ván</a:t>
            </a:r>
            <a:r>
              <a:rPr lang="en-US" sz="3200" dirty="0"/>
              <a:t> </a:t>
            </a:r>
            <a:r>
              <a:rPr lang="en-US" sz="3200" dirty="0" err="1"/>
              <a:t>mới</a:t>
            </a:r>
            <a:r>
              <a:rPr lang="en-US" sz="3200" dirty="0"/>
              <a:t>: </a:t>
            </a:r>
            <a:r>
              <a:rPr lang="en-US" sz="3200" dirty="0" err="1" smtClean="0"/>
              <a:t>chọn</a:t>
            </a:r>
            <a:r>
              <a:rPr lang="en-US" sz="3200" dirty="0" smtClean="0"/>
              <a:t> option </a:t>
            </a:r>
            <a:r>
              <a:rPr lang="en-US" sz="3200" dirty="0"/>
              <a:t>-&gt; new Game </a:t>
            </a:r>
            <a:endParaRPr lang="en-US" sz="3200" dirty="0" smtClean="0"/>
          </a:p>
          <a:p>
            <a:pPr marL="800100" lvl="4" indent="-342900"/>
            <a:r>
              <a:rPr lang="en-US" sz="3200" dirty="0" err="1" smtClean="0"/>
              <a:t>hoặc</a:t>
            </a:r>
            <a:r>
              <a:rPr lang="en-US" sz="3200" dirty="0" smtClean="0"/>
              <a:t> </a:t>
            </a:r>
            <a:r>
              <a:rPr lang="en-US" sz="3200" dirty="0" err="1"/>
              <a:t>ngừng</a:t>
            </a:r>
            <a:r>
              <a:rPr lang="en-US" sz="3200" dirty="0"/>
              <a:t> </a:t>
            </a:r>
            <a:r>
              <a:rPr lang="en-US" sz="3200" dirty="0" err="1"/>
              <a:t>trò</a:t>
            </a:r>
            <a:r>
              <a:rPr lang="en-US" sz="3200" dirty="0"/>
              <a:t> </a:t>
            </a:r>
            <a:r>
              <a:rPr lang="en-US" sz="3200" dirty="0" err="1"/>
              <a:t>chơi</a:t>
            </a:r>
            <a:r>
              <a:rPr lang="en-US" sz="3200" dirty="0"/>
              <a:t> </a:t>
            </a:r>
            <a:r>
              <a:rPr lang="en-US" sz="3200" dirty="0" err="1"/>
              <a:t>lại</a:t>
            </a:r>
            <a:r>
              <a:rPr lang="en-US" sz="3200" dirty="0"/>
              <a:t>: </a:t>
            </a:r>
            <a:r>
              <a:rPr lang="en-US" sz="3200" dirty="0" err="1" smtClean="0"/>
              <a:t>chọn</a:t>
            </a:r>
            <a:r>
              <a:rPr lang="en-US" sz="3200" dirty="0" smtClean="0"/>
              <a:t> option </a:t>
            </a:r>
            <a:r>
              <a:rPr lang="en-US" sz="3200" dirty="0"/>
              <a:t>-&gt; close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6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685800"/>
            <a:ext cx="5257800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MVC (Model – View – </a:t>
            </a:r>
            <a:r>
              <a:rPr lang="en-US" dirty="0" err="1" smtClean="0"/>
              <a:t>Controlor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Gồm</a:t>
            </a:r>
            <a:r>
              <a:rPr lang="en-US" dirty="0" smtClean="0"/>
              <a:t> 8 class.</a:t>
            </a:r>
          </a:p>
          <a:p>
            <a:pPr lvl="1"/>
            <a:r>
              <a:rPr lang="en-US" dirty="0"/>
              <a:t>Model: </a:t>
            </a:r>
            <a:endParaRPr lang="en-US" dirty="0" smtClean="0"/>
          </a:p>
          <a:p>
            <a:pPr lvl="2"/>
            <a:r>
              <a:rPr lang="en-US" dirty="0" smtClean="0"/>
              <a:t>Board (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CaroButton</a:t>
            </a:r>
            <a:r>
              <a:rPr lang="en-US" dirty="0" smtClean="0"/>
              <a:t>( 1 ô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CaroConstants</a:t>
            </a:r>
            <a:r>
              <a:rPr lang="en-US" dirty="0" smtClean="0"/>
              <a:t> (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hằng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Point( 1 </a:t>
            </a:r>
            <a:r>
              <a:rPr lang="en-US" dirty="0" err="1" smtClean="0"/>
              <a:t>điểm</a:t>
            </a:r>
            <a:r>
              <a:rPr lang="en-US" dirty="0" smtClean="0"/>
              <a:t>,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2 </a:t>
            </a:r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dọc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ngang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6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View:</a:t>
            </a:r>
          </a:p>
          <a:p>
            <a:pPr lvl="2"/>
            <a:r>
              <a:rPr lang="en-US" dirty="0" smtClean="0"/>
              <a:t>Caro (view </a:t>
            </a:r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diện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Controler</a:t>
            </a:r>
            <a:endParaRPr lang="en-US" dirty="0" smtClean="0"/>
          </a:p>
          <a:p>
            <a:pPr lvl="2"/>
            <a:r>
              <a:rPr lang="en-US" dirty="0" smtClean="0"/>
              <a:t>Game(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ComputerPlayer</a:t>
            </a:r>
            <a:r>
              <a:rPr lang="en-US" dirty="0" smtClean="0"/>
              <a:t> ( </a:t>
            </a:r>
            <a:r>
              <a:rPr lang="en-US" dirty="0" err="1" smtClean="0"/>
              <a:t>lượt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HumanPlayer</a:t>
            </a:r>
            <a:r>
              <a:rPr lang="en-US" dirty="0" smtClean="0"/>
              <a:t> (</a:t>
            </a:r>
            <a:r>
              <a:rPr lang="en-US" dirty="0" err="1" smtClean="0"/>
              <a:t>lượt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 HỆ GIỮA CÁC CLASS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17369" t="10011" r="26676" b="33880"/>
          <a:stretch/>
        </p:blipFill>
        <p:spPr bwMode="auto">
          <a:xfrm>
            <a:off x="931805" y="1371600"/>
            <a:ext cx="7450195" cy="41170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159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CẤU TRÚC DỮ LIỆU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trữ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 smtClean="0"/>
              <a:t>CarroButton</a:t>
            </a:r>
            <a:r>
              <a:rPr lang="en-US" dirty="0" smtClean="0"/>
              <a:t>[] buttons</a:t>
            </a:r>
          </a:p>
          <a:p>
            <a:pPr lvl="1"/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smtClean="0"/>
              <a:t>buttons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CarroButton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/>
              <a:t>CarroButton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trữ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về</a:t>
            </a:r>
            <a:r>
              <a:rPr lang="en-US" dirty="0" smtClean="0"/>
              <a:t> point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khả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set </a:t>
            </a:r>
            <a:r>
              <a:rPr lang="en-US" dirty="0" err="1" smtClean="0"/>
              <a:t>inmage</a:t>
            </a:r>
            <a:r>
              <a:rPr lang="en-US" dirty="0" smtClean="0"/>
              <a:t> </a:t>
            </a:r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75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CẤU TRÚC DỮ LIỆU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Point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chứa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dòng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cột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1 ô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endParaRPr lang="en-US" dirty="0" smtClean="0"/>
          </a:p>
          <a:p>
            <a:pPr lvl="1"/>
            <a:r>
              <a:rPr lang="en-US" dirty="0" err="1" smtClean="0"/>
              <a:t>Các</a:t>
            </a:r>
            <a:r>
              <a:rPr lang="en-US" dirty="0" smtClean="0"/>
              <a:t> ô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set </a:t>
            </a:r>
            <a:r>
              <a:rPr lang="en-US" dirty="0" err="1" smtClean="0"/>
              <a:t>inmage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lượt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3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05000"/>
            <a:ext cx="8077200" cy="16764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rgbClr val="00B050"/>
                </a:solidFill>
              </a:rPr>
              <a:t>BÁO </a:t>
            </a:r>
            <a:r>
              <a:rPr lang="en-US" sz="4400" dirty="0" err="1" smtClean="0">
                <a:solidFill>
                  <a:srgbClr val="00B050"/>
                </a:solidFill>
              </a:rPr>
              <a:t>BÁO</a:t>
            </a:r>
            <a:r>
              <a:rPr lang="en-US" sz="4400" dirty="0" smtClean="0">
                <a:solidFill>
                  <a:srgbClr val="00B050"/>
                </a:solidFill>
              </a:rPr>
              <a:t> ĐỀ TÀI MÔN HỌC: CẤU TRÚC DỮ LIỆU</a:t>
            </a:r>
            <a:endParaRPr lang="en-US" sz="4400" dirty="0">
              <a:solidFill>
                <a:srgbClr val="00B05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4419600"/>
            <a:ext cx="6781800" cy="1271587"/>
          </a:xfrm>
        </p:spPr>
        <p:txBody>
          <a:bodyPr/>
          <a:lstStyle/>
          <a:p>
            <a:r>
              <a:rPr lang="en-US" i="1" dirty="0">
                <a:solidFill>
                  <a:srgbClr val="92D050"/>
                </a:solidFill>
              </a:rPr>
              <a:t>SV </a:t>
            </a:r>
            <a:r>
              <a:rPr lang="en-US" i="1" dirty="0" err="1">
                <a:solidFill>
                  <a:srgbClr val="92D050"/>
                </a:solidFill>
              </a:rPr>
              <a:t>thực</a:t>
            </a:r>
            <a:r>
              <a:rPr lang="en-US" i="1" dirty="0">
                <a:solidFill>
                  <a:srgbClr val="92D050"/>
                </a:solidFill>
              </a:rPr>
              <a:t> </a:t>
            </a:r>
            <a:r>
              <a:rPr lang="en-US" i="1" dirty="0" err="1">
                <a:solidFill>
                  <a:srgbClr val="92D050"/>
                </a:solidFill>
              </a:rPr>
              <a:t>hiện</a:t>
            </a:r>
            <a:r>
              <a:rPr lang="en-US" i="1" dirty="0">
                <a:solidFill>
                  <a:srgbClr val="92D050"/>
                </a:solidFill>
              </a:rPr>
              <a:t>: </a:t>
            </a:r>
            <a:r>
              <a:rPr lang="en-US" i="1" dirty="0" err="1">
                <a:solidFill>
                  <a:srgbClr val="92D050"/>
                </a:solidFill>
              </a:rPr>
              <a:t>Nguyễn</a:t>
            </a:r>
            <a:r>
              <a:rPr lang="en-US" i="1" dirty="0">
                <a:solidFill>
                  <a:srgbClr val="92D050"/>
                </a:solidFill>
              </a:rPr>
              <a:t> </a:t>
            </a:r>
            <a:r>
              <a:rPr lang="en-US" i="1" dirty="0" err="1">
                <a:solidFill>
                  <a:srgbClr val="92D050"/>
                </a:solidFill>
              </a:rPr>
              <a:t>Thị</a:t>
            </a:r>
            <a:r>
              <a:rPr lang="en-US" i="1" dirty="0">
                <a:solidFill>
                  <a:srgbClr val="92D050"/>
                </a:solidFill>
              </a:rPr>
              <a:t> </a:t>
            </a:r>
            <a:r>
              <a:rPr lang="en-US" i="1" dirty="0" err="1">
                <a:solidFill>
                  <a:srgbClr val="92D050"/>
                </a:solidFill>
              </a:rPr>
              <a:t>Trà</a:t>
            </a:r>
            <a:r>
              <a:rPr lang="en-US" i="1" dirty="0">
                <a:solidFill>
                  <a:srgbClr val="92D050"/>
                </a:solidFill>
              </a:rPr>
              <a:t> </a:t>
            </a:r>
            <a:r>
              <a:rPr lang="en-US" i="1" dirty="0" err="1">
                <a:solidFill>
                  <a:srgbClr val="92D050"/>
                </a:solidFill>
              </a:rPr>
              <a:t>Mi</a:t>
            </a:r>
            <a:r>
              <a:rPr lang="en-US" i="1" dirty="0">
                <a:solidFill>
                  <a:srgbClr val="92D050"/>
                </a:solidFill>
              </a:rPr>
              <a:t> – 11130014 – </a:t>
            </a:r>
            <a:r>
              <a:rPr lang="en-US" i="1" dirty="0" smtClean="0">
                <a:solidFill>
                  <a:srgbClr val="92D050"/>
                </a:solidFill>
              </a:rPr>
              <a:t>DH11DT</a:t>
            </a:r>
          </a:p>
          <a:p>
            <a:r>
              <a:rPr lang="en-US" i="1" dirty="0" err="1" smtClean="0">
                <a:solidFill>
                  <a:srgbClr val="92D050"/>
                </a:solidFill>
              </a:rPr>
              <a:t>Giáo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viên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hướng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dẫn</a:t>
            </a:r>
            <a:r>
              <a:rPr lang="en-US" i="1" dirty="0" smtClean="0">
                <a:solidFill>
                  <a:srgbClr val="92D050"/>
                </a:solidFill>
              </a:rPr>
              <a:t>: KS. </a:t>
            </a:r>
            <a:r>
              <a:rPr lang="en-US" i="1" dirty="0" err="1" smtClean="0">
                <a:solidFill>
                  <a:srgbClr val="92D050"/>
                </a:solidFill>
              </a:rPr>
              <a:t>Trần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Lê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Như</a:t>
            </a:r>
            <a:r>
              <a:rPr lang="en-US" i="1" dirty="0" smtClean="0">
                <a:solidFill>
                  <a:srgbClr val="92D050"/>
                </a:solidFill>
              </a:rPr>
              <a:t> </a:t>
            </a:r>
            <a:r>
              <a:rPr lang="en-US" i="1" dirty="0" err="1" smtClean="0">
                <a:solidFill>
                  <a:srgbClr val="92D050"/>
                </a:solidFill>
              </a:rPr>
              <a:t>Quỳnh</a:t>
            </a:r>
            <a:endParaRPr lang="en-US" i="1" dirty="0">
              <a:solidFill>
                <a:srgbClr val="92D050"/>
              </a:solidFill>
            </a:endParaRPr>
          </a:p>
          <a:p>
            <a:endParaRPr lang="en-US" i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55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276600"/>
            <a:ext cx="6324600" cy="1362075"/>
          </a:xfrm>
        </p:spPr>
        <p:txBody>
          <a:bodyPr/>
          <a:lstStyle/>
          <a:p>
            <a:r>
              <a:rPr lang="en-US" sz="8000" dirty="0" smtClean="0">
                <a:solidFill>
                  <a:srgbClr val="00B050"/>
                </a:solidFill>
              </a:rPr>
              <a:t>The End</a:t>
            </a:r>
            <a:endParaRPr lang="en-US" sz="8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7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ĐẶT VẤN ĐỀ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Caro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, </a:t>
            </a:r>
            <a:r>
              <a:rPr lang="en-US" dirty="0" err="1" smtClean="0"/>
              <a:t>khá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giản</a:t>
            </a:r>
            <a:endParaRPr lang="en-US" dirty="0" smtClean="0"/>
          </a:p>
          <a:p>
            <a:r>
              <a:rPr lang="en-US" dirty="0" err="1" smtClean="0"/>
              <a:t>Đòi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, </a:t>
            </a:r>
            <a:r>
              <a:rPr lang="en-US" dirty="0" err="1" smtClean="0"/>
              <a:t>chiến</a:t>
            </a:r>
            <a:r>
              <a:rPr lang="en-US" dirty="0" smtClean="0"/>
              <a:t> </a:t>
            </a:r>
            <a:r>
              <a:rPr lang="en-US" dirty="0" err="1" smtClean="0"/>
              <a:t>lược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thắng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98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LUẬT CHƠI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 </a:t>
            </a:r>
            <a:r>
              <a:rPr lang="en-US" dirty="0" err="1" smtClean="0"/>
              <a:t>caro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vuông</a:t>
            </a:r>
            <a:r>
              <a:rPr lang="en-US" dirty="0" smtClean="0"/>
              <a:t> </a:t>
            </a:r>
            <a:r>
              <a:rPr lang="en-US" dirty="0" err="1" smtClean="0"/>
              <a:t>kích</a:t>
            </a:r>
            <a:r>
              <a:rPr lang="en-US" dirty="0" smtClean="0"/>
              <a:t> </a:t>
            </a:r>
            <a:r>
              <a:rPr lang="en-US" dirty="0" err="1" smtClean="0"/>
              <a:t>thước</a:t>
            </a:r>
            <a:r>
              <a:rPr lang="en-US" dirty="0" smtClean="0"/>
              <a:t> 15x15.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4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81200" y="381000"/>
            <a:ext cx="57912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LUẬT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Quân cờ của 2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vi-VN" dirty="0" smtClean="0"/>
              <a:t>được </a:t>
            </a:r>
            <a:r>
              <a:rPr lang="vi-VN" dirty="0"/>
              <a:t>đánh dấu bằng cách vẽ các hình </a:t>
            </a:r>
            <a:r>
              <a:rPr lang="vi-VN" b="1" dirty="0">
                <a:solidFill>
                  <a:srgbClr val="FF0000"/>
                </a:solidFill>
              </a:rPr>
              <a:t>X</a:t>
            </a:r>
            <a:r>
              <a:rPr lang="vi-VN" dirty="0"/>
              <a:t> và</a:t>
            </a:r>
            <a:r>
              <a:rPr lang="vi-VN" b="1" dirty="0"/>
              <a:t> </a:t>
            </a:r>
            <a:r>
              <a:rPr lang="vi-VN" b="1" dirty="0">
                <a:solidFill>
                  <a:srgbClr val="FF0000"/>
                </a:solidFill>
              </a:rPr>
              <a:t>O</a:t>
            </a:r>
            <a:r>
              <a:rPr lang="vi-VN" dirty="0"/>
              <a:t> trên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endParaRPr lang="en-US" dirty="0" smtClean="0"/>
          </a:p>
          <a:p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lượt</a:t>
            </a:r>
            <a:r>
              <a:rPr lang="en-US" dirty="0" smtClean="0"/>
              <a:t>.</a:t>
            </a:r>
          </a:p>
          <a:p>
            <a:r>
              <a:rPr lang="vi-VN" dirty="0"/>
              <a:t>Bên nào có đường 5 quân liền nhau trên một hàng, một cột hoặc một đường chéo là thắng.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6503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HƯỚNG DẪN CÁCH CHƠI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Chạy</a:t>
            </a:r>
            <a:r>
              <a:rPr lang="en-US" dirty="0" smtClean="0"/>
              <a:t> file Caro.jar ( </a:t>
            </a:r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ảo</a:t>
            </a:r>
            <a:r>
              <a:rPr lang="en-US" dirty="0" smtClean="0"/>
              <a:t> Java)</a:t>
            </a:r>
          </a:p>
          <a:p>
            <a:pPr marL="342900" lvl="3" indent="-342900"/>
            <a:r>
              <a:rPr lang="en-US" sz="3200" dirty="0" err="1">
                <a:ea typeface="+mn-ea"/>
                <a:cs typeface="+mn-cs"/>
              </a:rPr>
              <a:t>Xuất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hiện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thoại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ConfirmDialog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thông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báo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xem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mình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chọn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người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chơi</a:t>
            </a:r>
            <a:r>
              <a:rPr lang="en-US" sz="3200" dirty="0">
                <a:ea typeface="+mn-ea"/>
                <a:cs typeface="+mn-cs"/>
              </a:rPr>
              <a:t> hay </a:t>
            </a:r>
            <a:r>
              <a:rPr lang="en-US" sz="3200" dirty="0" err="1">
                <a:ea typeface="+mn-ea"/>
                <a:cs typeface="+mn-cs"/>
              </a:rPr>
              <a:t>máy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tính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được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đi</a:t>
            </a:r>
            <a:r>
              <a:rPr lang="en-US" sz="3200" dirty="0">
                <a:ea typeface="+mn-ea"/>
                <a:cs typeface="+mn-cs"/>
              </a:rPr>
              <a:t> </a:t>
            </a:r>
            <a:r>
              <a:rPr lang="en-US" sz="3200" dirty="0" err="1">
                <a:ea typeface="+mn-ea"/>
                <a:cs typeface="+mn-cs"/>
              </a:rPr>
              <a:t>trước</a:t>
            </a:r>
            <a:r>
              <a:rPr lang="en-US" sz="3200" dirty="0">
                <a:ea typeface="+mn-ea"/>
                <a:cs typeface="+mn-cs"/>
              </a:rPr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6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Nhấn</a:t>
            </a:r>
            <a:r>
              <a:rPr lang="en-US" dirty="0" smtClean="0"/>
              <a:t> Ok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Nhấn</a:t>
            </a:r>
            <a:r>
              <a:rPr lang="en-US" dirty="0" smtClean="0"/>
              <a:t> Cancel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nhường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600" y="1447800"/>
            <a:ext cx="3657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292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HƯỚNG DẪN CÁCH CHƠI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luân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lược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tới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1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thắng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hết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ô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cờ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3124200"/>
            <a:ext cx="31527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1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Theme1">
  <a:themeElements>
    <a:clrScheme name="Office Theme 1">
      <a:dk1>
        <a:srgbClr val="003300"/>
      </a:dk1>
      <a:lt1>
        <a:srgbClr val="226822"/>
      </a:lt1>
      <a:dk2>
        <a:srgbClr val="FFFFFF"/>
      </a:dk2>
      <a:lt2>
        <a:srgbClr val="220011"/>
      </a:lt2>
      <a:accent1>
        <a:srgbClr val="81CA6A"/>
      </a:accent1>
      <a:accent2>
        <a:srgbClr val="83ABC1"/>
      </a:accent2>
      <a:accent3>
        <a:srgbClr val="ABB9AB"/>
      </a:accent3>
      <a:accent4>
        <a:srgbClr val="002A00"/>
      </a:accent4>
      <a:accent5>
        <a:srgbClr val="C1E1B9"/>
      </a:accent5>
      <a:accent6>
        <a:srgbClr val="769BAF"/>
      </a:accent6>
      <a:hlink>
        <a:srgbClr val="A58779"/>
      </a:hlink>
      <a:folHlink>
        <a:srgbClr val="7E83B6"/>
      </a:folHlink>
    </a:clrScheme>
    <a:fontScheme name="Custom 1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4643</TotalTime>
  <Words>484</Words>
  <Application>Microsoft Office PowerPoint</Application>
  <PresentationFormat>On-screen Show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Theme1</vt:lpstr>
      <vt:lpstr>PowerPoint Presentation</vt:lpstr>
      <vt:lpstr>BÁO BÁO ĐỀ TÀI MÔN HỌC: CẤU TRÚC DỮ LIỆU</vt:lpstr>
      <vt:lpstr>ĐẶT VẤN ĐỀ</vt:lpstr>
      <vt:lpstr>LUẬT CHƠI</vt:lpstr>
      <vt:lpstr>PowerPoint Presentation</vt:lpstr>
      <vt:lpstr>LUẬT CHƠI</vt:lpstr>
      <vt:lpstr>HƯỚNG DẪN CÁCH CHƠI</vt:lpstr>
      <vt:lpstr>HƯỚNG DẪN CÁCH CHƠI</vt:lpstr>
      <vt:lpstr>HƯỚNG DẪN CÁCH CHƠI</vt:lpstr>
      <vt:lpstr>HƯỚNG DẪN CÁCH CHƠI</vt:lpstr>
      <vt:lpstr>HƯỚNG DẪN CÁCH CHƠI</vt:lpstr>
      <vt:lpstr>HƯỚNG DẪN CÁCH CHƠI</vt:lpstr>
      <vt:lpstr>HƯỚNG DẪN CÁCH CHƠI</vt:lpstr>
      <vt:lpstr>PowerPoint Presentation</vt:lpstr>
      <vt:lpstr>CLASS </vt:lpstr>
      <vt:lpstr>CLASS</vt:lpstr>
      <vt:lpstr>QUAN HỆ GIỮA CÁC CLASS</vt:lpstr>
      <vt:lpstr>CẤU TRÚC DỮ LIỆU</vt:lpstr>
      <vt:lpstr>CẤU TRÚC DỮ LIỆU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Phan Thanh Trung</dc:creator>
  <cp:lastModifiedBy>Mi Tra</cp:lastModifiedBy>
  <cp:revision>349</cp:revision>
  <dcterms:created xsi:type="dcterms:W3CDTF">2009-03-01T07:06:33Z</dcterms:created>
  <dcterms:modified xsi:type="dcterms:W3CDTF">2013-06-01T04:45:35Z</dcterms:modified>
</cp:coreProperties>
</file>